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9EFA-7515-7B4B-BFF2-74232D1DD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7FD53-F523-634D-A126-FD7B6D8E3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FE60D-E85C-CC49-9163-BE908D2C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E604-AD1E-5545-AD4B-10978856D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99803-93EF-7444-9CDE-14B2A897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7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6663-A378-3246-A9F2-28F5FAEC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7CAD5-6AF0-1E41-8477-96FE9B84A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A6673-7439-9247-81C3-2B11739E8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BD408-3AD5-CC41-BAC1-4D5C09F3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42791-FDE8-E84B-B3D5-ABFECFE5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1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0C3FF-9B60-A24F-885C-2051615D3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80992-B419-8F4E-B588-699E77B3D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FACD2-42FC-454D-A846-5D8C11064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6EE85-FB7A-9347-B9BA-E36E0BDC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C9B96-DF86-B247-BE8F-C73C41BA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2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361E-DAB2-CC41-8C9E-36AAE012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1A4DD-9347-2C44-9C49-008FF22C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DB-4DAD-5343-8A6B-8C84891B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0778F-F7F7-294E-A6E3-E936BC48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D3D3D-B586-9048-BDCD-AB23BB0C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8DD9-252D-0B47-ACE0-470B80AA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B5301-D78D-DA45-AE1B-057C89398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6C464-0B42-0C4D-BDC3-BC7A58D89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6EB51-C67E-F947-B08F-936BF87A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A989D-4164-EB44-B682-E24BCE47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2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DB53-C5BF-8C44-8F15-DB9747AC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7F93-939A-684F-B77A-523CC4BFC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136EA-AEF4-8C4A-A12E-E192CC2C1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13D4C-37A1-B344-BB8D-0A8D1E85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70EF1-6F8B-794C-B7C7-F94654B5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9324-137E-854B-8069-D8FB3E3C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AF0B-6DEF-324D-9189-8BAB02BD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4A262-63F9-B44C-92BC-5CD6D297C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F84A6-C3F9-E546-8074-52C47A8CD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5C13D-B5DF-9B45-85AF-19778AECA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98015-E46A-5741-AEF1-F8E616685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39EE9-32A5-6444-B6F0-9A9880D9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5A80B-17CB-F245-9C52-F9D948E7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B90B94-7ECE-7F44-A64D-B961CDBA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E343-A690-B44B-A656-44AB0117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561F9-A27C-C54A-9CC5-63BAAE2A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A130B-389C-CF4C-8870-FCA5C59B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C779A-3287-4C4D-B68C-3E6E3A2A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CABE9-406C-064C-934A-73F7D67A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91812-F90E-E04D-A95C-CDAD9E10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216EB-B9A2-5346-9D03-ABD32BF0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4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F762-CFB5-A644-83E1-E8E6D0D3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FC96-5469-794C-8A7A-2A68EA8DF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8EC5D-2EB0-7B44-8CA4-9095D80B4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1C00C-7EE6-0744-BC21-36939018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EB0A7-B83F-C943-B8C9-DAB257C6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9E403-C511-D840-9186-BD2F8DD2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8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0F08A-97E3-AB43-A9D9-B5D450A7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8B4A6D-5EF3-2A4F-BFFA-4152ADABB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7E6B1-A6AB-A042-B44E-8B97E6ADE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7A758-7294-C54A-BA98-88F621EA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2D942-14B9-EA43-A3D9-D54B12D5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C5A6D-DDB9-0442-9524-4838FDDC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8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74D0FC-1796-3742-A3E7-37C79C6A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08FF5-5720-BA4C-9A29-B41F535B9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02E5D-8491-394E-9B58-5B7797BDB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9373E-1E2A-DD44-8209-CB9AA1C68A6F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A79E-6B98-3A4A-B837-37C5C0E6F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3AF83-6856-5D4B-A137-9508BF0BF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66AC1-09B0-724E-90A8-CA28E6247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6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D55B10-BABA-8B44-813F-BDF2DFAF7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08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DC0F31-12F0-E245-934D-AE940DD74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1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955DC6-3CD9-9246-B875-B981D1CA7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5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3BB723-66A4-F647-BFC6-B24A5A0C1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79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472CF-957D-7247-9A69-8A5A649B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C1B8-3844-F44C-9CE1-4F072B3A0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0BEA2-2693-BF4E-8FE4-0F2B0644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122"/>
            <a:ext cx="12192000" cy="58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4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702E8E-71B4-5C4B-BB4B-FC7C7B76E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2A4E38-0F4E-554F-B009-AC9E8A6A1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49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D81C78-68FB-EB42-B027-0651EBD31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4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037DED-8EAD-3F44-9695-E43097F35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0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9A3683-F183-A64C-97D5-E64AF7DDC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1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F88B61-8B43-AE4D-AC07-699714F3C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07BCA7-A646-114A-ABFE-2BFEE81F6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01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9D13C-CF93-3341-953A-0AC3352DE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1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4237A7-C0CF-5D4B-A7DC-F76641FC8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98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F2FC28-44F6-DD44-9EC0-02A8789E4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39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88CE9A-AE45-4748-B7A0-ADADD17B8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65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750DD0-CF4E-DC44-8DA5-5DDB5A01F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9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0097-9094-5540-B8D4-34FF488A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3A45-82E0-7B47-80F2-FEA0612A3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7753A-F382-8F42-B043-E359936A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122"/>
            <a:ext cx="12192000" cy="58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85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AAF1-0F84-694E-AC58-098C8B7F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E4C19-B83C-EA4A-A333-866383306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90B19-FD26-274F-97C8-33EB43D7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122"/>
            <a:ext cx="12192000" cy="58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1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9039BC-9040-544D-85E1-A0E99844B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9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C7943-7790-6D40-909D-DB9AE8A6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50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276E29-E04E-C64A-9CDC-6038864B4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3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7178-D3AF-7B43-A349-E8901A59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FBBD0-3C7F-064D-9A16-A284C922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6C0B8-0616-BF41-B268-86AFB8D5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16"/>
            <a:ext cx="12192000" cy="60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17D78-C546-B44C-9E48-36C1CAD28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8C7CC-54DE-0946-9FCA-CF34FFAFC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89E6F-27F5-F64E-ADB7-7EBED117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122"/>
            <a:ext cx="12192000" cy="58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14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57D1-360B-AE49-9499-948D7EA00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45CB8-2AE9-6D45-8846-9932C7C36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E2810-8893-F64E-B0EF-E96B2C92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116"/>
            <a:ext cx="12192000" cy="59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5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767B34-2807-0548-8355-E0F8E4107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12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158FB6-DBFE-AB41-99E4-82E1CDDCE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68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25BF43-D8F0-7046-964B-DAE9CFB4E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48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A20D-D013-4E41-B3FF-6ADCDFF9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42C51-4D1A-6740-9823-8F4E42758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40FB6-E4E5-A544-A683-E7E87F8F5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116"/>
            <a:ext cx="12192000" cy="59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33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C1EDAF-ABAF-4842-802A-E1568FB54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8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F08E68-D86D-BC4A-AB9F-192D128A3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3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F43C61-175D-9C41-88B8-A2F70F678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02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9B60A6-F2FD-EA4C-9286-2FC1057FA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0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46BD5-F563-C04F-B578-36045E66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30845-C8BA-2A4F-9901-F7ED35CDE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5F39F-7786-A846-B4AB-07AC20FAC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16"/>
            <a:ext cx="12192000" cy="60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8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28C8B2-82CE-9E44-818B-8FCB446D5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50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3D7EFA-BA10-CF43-986C-D90D2F8D8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04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C2CD6B-73AC-0644-A0A7-7D86C2DB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6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69019-71CA-7C49-95F3-8A18F214C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65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47AB25-F869-1842-B193-A943D7F3B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73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F57307-B421-3647-8875-EC2B08A01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11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BAD9-9E31-0749-BC3A-26461038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3EE2-02E2-4340-87B3-8B8C5E0D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68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13D8-76BD-4444-823A-8702B4AD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90EFA-9D36-2F48-B84B-E7956DA97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19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6B64-79D0-684E-974E-299CEE02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0B2A2-BB57-FB46-B715-86EE312A2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0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FAF5-905E-024D-8F81-7A15CBC7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849C5-3841-D341-8283-F072286E7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86EB3-DF76-824E-B0B0-49EABAE0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16"/>
            <a:ext cx="12192000" cy="60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3C43-1D09-7C4B-B279-36446036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8606-0805-7C41-9FCC-5A8EB0F67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FE839-88E5-C244-B234-5C5BC803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16"/>
            <a:ext cx="12192000" cy="60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6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444C41-01DF-414E-B6F4-732F027ED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1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EAD8B5-D789-C841-A55C-9A3153323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478E18-A41D-F44A-8A97-67CD736AA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7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Macintosh PowerPoint</Application>
  <PresentationFormat>Widescreen</PresentationFormat>
  <Paragraphs>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amarjeet singh</dc:creator>
  <cp:lastModifiedBy>amarjeet singh</cp:lastModifiedBy>
  <cp:revision>2</cp:revision>
  <dcterms:created xsi:type="dcterms:W3CDTF">2021-06-12T09:58:50Z</dcterms:created>
  <dcterms:modified xsi:type="dcterms:W3CDTF">2021-06-12T10:24:27Z</dcterms:modified>
</cp:coreProperties>
</file>